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116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312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291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068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391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652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809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372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614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511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945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B123-4BF6-487F-8D39-3591AA75D562}" type="datetimeFigureOut">
              <a:rPr lang="hu-HU" smtClean="0"/>
              <a:t>2019. 07. 30.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475A5-2BAD-4C30-892F-2DDF540724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78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89029" y="1988840"/>
            <a:ext cx="7992888" cy="3096344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hu-H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hu-HU" sz="36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cafeteria</a:t>
            </a:r>
            <a:r>
              <a:rPr lang="hu-H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elemek adóvonzata</a:t>
            </a:r>
            <a:br>
              <a:rPr lang="hu-H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2019-ben</a:t>
            </a:r>
            <a:r>
              <a:rPr lang="hu-H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b="1" i="1" dirty="0">
                <a:solidFill>
                  <a:schemeClr val="tx2"/>
                </a:solidFill>
              </a:rPr>
              <a:t>Előadó: </a:t>
            </a:r>
            <a:br>
              <a:rPr lang="hu-HU" sz="2200" b="1" i="1" dirty="0">
                <a:solidFill>
                  <a:schemeClr val="tx2"/>
                </a:solidFill>
              </a:rPr>
            </a:br>
            <a:r>
              <a:rPr lang="hu-HU" sz="2200" b="1" i="1" dirty="0">
                <a:solidFill>
                  <a:schemeClr val="tx2"/>
                </a:solidFill>
              </a:rPr>
              <a:t>dr. Varga Zoltán adjunktus</a:t>
            </a:r>
            <a:br>
              <a:rPr lang="hu-HU" sz="2200" b="1" i="1" dirty="0">
                <a:solidFill>
                  <a:schemeClr val="tx2"/>
                </a:solidFill>
              </a:rPr>
            </a:br>
            <a:r>
              <a:rPr lang="hu-HU" sz="2200" b="1" i="1" dirty="0">
                <a:solidFill>
                  <a:schemeClr val="tx2"/>
                </a:solidFill>
              </a:rPr>
              <a:t>PTE ETK Zalaegerszegi Képzési Központ</a:t>
            </a:r>
            <a:br>
              <a:rPr lang="hu-HU" sz="2200" b="1" i="1" dirty="0">
                <a:solidFill>
                  <a:schemeClr val="tx2"/>
                </a:solidFill>
              </a:rPr>
            </a:br>
            <a:r>
              <a:rPr lang="hu-HU" sz="1800" b="1" dirty="0" smtClean="0">
                <a:solidFill>
                  <a:schemeClr val="tx2"/>
                </a:solidFill>
              </a:rPr>
              <a:t>2018.11.22-23</a:t>
            </a:r>
            <a:r>
              <a:rPr lang="hu-HU" sz="1800" b="1" dirty="0">
                <a:solidFill>
                  <a:schemeClr val="tx2"/>
                </a:solidFill>
              </a:rPr>
              <a:t>.</a:t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dirty="0">
                <a:solidFill>
                  <a:schemeClr val="tx2"/>
                </a:solidFill>
              </a:rPr>
              <a:t/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i="1" dirty="0">
                <a:solidFill>
                  <a:schemeClr val="tx2"/>
                </a:solidFill>
              </a:rPr>
              <a:t>Helyszín: </a:t>
            </a:r>
            <a:r>
              <a:rPr lang="hu-HU" sz="1800" b="1" dirty="0">
                <a:solidFill>
                  <a:schemeClr val="tx2"/>
                </a:solidFill>
              </a:rPr>
              <a:t/>
            </a:r>
            <a:br>
              <a:rPr lang="hu-HU" sz="1800" b="1" dirty="0">
                <a:solidFill>
                  <a:schemeClr val="tx2"/>
                </a:solidFill>
              </a:rPr>
            </a:br>
            <a:r>
              <a:rPr lang="hu-HU" sz="1800" b="1" dirty="0">
                <a:solidFill>
                  <a:schemeClr val="tx2"/>
                </a:solidFill>
              </a:rPr>
              <a:t>PTE ETK Szombathelyi Képzési Központ, 9700 Szombathely, Jókai u. 14 </a:t>
            </a:r>
            <a:endParaRPr lang="hu-HU" sz="1200" b="1" dirty="0">
              <a:solidFill>
                <a:schemeClr val="tx2"/>
              </a:solidFill>
            </a:endParaRPr>
          </a:p>
        </p:txBody>
      </p:sp>
      <p:pic>
        <p:nvPicPr>
          <p:cNvPr id="4" name="Kép 3" descr="emmi_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63952" y="5877272"/>
            <a:ext cx="956310" cy="655320"/>
          </a:xfrm>
          <a:prstGeom prst="rect">
            <a:avLst/>
          </a:prstGeom>
        </p:spPr>
      </p:pic>
      <p:pic>
        <p:nvPicPr>
          <p:cNvPr id="6" name="Kép 5" descr="ntp_72_rg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52184" y="5877272"/>
            <a:ext cx="2160270" cy="541020"/>
          </a:xfrm>
          <a:prstGeom prst="rect">
            <a:avLst/>
          </a:prstGeom>
        </p:spPr>
      </p:pic>
      <p:pic>
        <p:nvPicPr>
          <p:cNvPr id="7" name="Kép 6" descr="emet_logo_szine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6" y="5733256"/>
            <a:ext cx="246507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2090738" y="5229200"/>
            <a:ext cx="7965702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hu-HU" sz="1400" dirty="0">
                <a:latin typeface="Calibri" pitchFamily="34" charset="0"/>
                <a:cs typeface="Arial" pitchFamily="34" charset="0"/>
              </a:rPr>
              <a:t>A RENDEZVÉNYT AZ EMBERI ERŐFORRÁSOK MINISZTÉRIUMA NEMZETI TEHETSÉG PROGRAMJA TÁMOGATTA (</a:t>
            </a:r>
            <a:r>
              <a:rPr lang="hu-HU" sz="1400" dirty="0" smtClean="0">
                <a:latin typeface="Calibri" pitchFamily="34" charset="0"/>
                <a:cs typeface="Arial" pitchFamily="34" charset="0"/>
              </a:rPr>
              <a:t>NTP-SZKOLL-18-0031).</a:t>
            </a:r>
            <a:endParaRPr lang="hu-H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_health_arcul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5802" y="361653"/>
            <a:ext cx="3830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090738" y="1279390"/>
            <a:ext cx="7965702" cy="56543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hu-HU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Pécsi Tudományegyetem Egészségtudományi Kar </a:t>
            </a:r>
          </a:p>
          <a:p>
            <a:pPr algn="ctr" fontAlgn="base">
              <a:spcBef>
                <a:spcPct val="0"/>
              </a:spcBef>
            </a:pPr>
            <a:r>
              <a:rPr lang="hu-HU" sz="16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Egészségtudományi Szakkollégium 2018/2019. évi programja</a:t>
            </a:r>
            <a:endParaRPr lang="hu-H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zövegdoboz 5"/>
          <p:cNvSpPr txBox="1">
            <a:spLocks noChangeArrowheads="1"/>
          </p:cNvSpPr>
          <p:nvPr/>
        </p:nvSpPr>
        <p:spPr bwMode="auto">
          <a:xfrm>
            <a:off x="2090739" y="434975"/>
            <a:ext cx="2847975" cy="647700"/>
          </a:xfrm>
          <a:prstGeom prst="rect">
            <a:avLst/>
          </a:prstGeom>
          <a:solidFill>
            <a:srgbClr val="FFFFFF"/>
          </a:solidFill>
          <a:ln w="6350">
            <a:solidFill>
              <a:srgbClr val="1F497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Pécsi Tudományegyetem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Egészségtudományi Kar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hu-HU" altLang="hu-HU" sz="1100" b="1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Egészségtudományi Szakkollégium</a:t>
            </a:r>
            <a:endParaRPr lang="hu-HU" altLang="hu-H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089" y="545992"/>
            <a:ext cx="7170983" cy="551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416" y="880533"/>
            <a:ext cx="8051740" cy="461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44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Szélesvásznú</PresentationFormat>
  <Paragraphs>7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A cafeteria elemek adóvonzata 2019-ben Előadó:  dr. Varga Zoltán adjunktus PTE ETK Zalaegerszegi Képzési Központ 2018.11.22-23.  Helyszín:  PTE ETK Szombathelyi Képzési Központ, 9700 Szombathely, Jókai u. 14 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Cafeteria elemek adóvonzata 2019-ben</dc:title>
  <dc:creator>Admin</dc:creator>
  <cp:lastModifiedBy>Dolgozo</cp:lastModifiedBy>
  <cp:revision>4</cp:revision>
  <dcterms:created xsi:type="dcterms:W3CDTF">2018-11-19T21:12:51Z</dcterms:created>
  <dcterms:modified xsi:type="dcterms:W3CDTF">2019-07-30T15:28:22Z</dcterms:modified>
</cp:coreProperties>
</file>